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</p:sldIdLst>
  <p:sldSz cx="12192000" cy="6858000"/>
  <p:notesSz cx="6797675" cy="9926638"/>
  <p:photoAlbum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8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A53A7-A3C8-4EB1-A99C-AD4F9F767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F825DB-63CC-4928-B64F-9E09856A3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85030-6A85-4A4A-B474-06A3C74AE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4.10.2021.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BAAD1-A3DD-4A4A-AE22-300E9D27E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AEC95-8CA6-4D9D-A7DA-5BF8D2B9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80193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83FD-74EA-467F-B799-A45B5713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58498-2953-41DF-91B3-7A64C2CD1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625F6-1FEF-434B-BE05-3313B97B9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4.10.2021.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9905C-2270-4120-ABC9-F1152155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43622-5D8F-4008-90C3-909EB5EF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32740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D6B3E9-34BD-42BD-B158-1F85ACD55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281E3-A3E5-4FC1-87C1-5A70E93F4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E6903-4965-4148-B3E6-DBE6AA250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4.10.2021.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21152-C09D-406C-9C06-E78988D6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5E547-DB73-4EC8-B13B-A7F7BD8B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3848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CA457-FB87-4F29-9E38-CF3353CDA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149D7-B75B-4A6D-92A1-89946E894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62C75-4198-4D4C-95FA-48F43450E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4.10.2021.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15659-2073-4F2B-AB58-79240C8B6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10049-32E0-4402-A652-ACB79B58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9172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3899C-D8A3-4072-8F84-2ED688B1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FDFBD-8325-4A76-9B8E-D56C2D06C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E9880-CFFF-4A69-BF52-96B530A44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4.10.2021.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6B30B-9A8A-40C3-85E4-8F361FDB5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2BE55-F30A-43DF-A2BF-0DEAC7AA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34876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57043-D842-4847-9C99-D37B0956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F5773-F397-4DDB-A302-B81D662E34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9A112-8DB5-43F8-8820-6E01B6E87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6F4EF-A456-4A2B-B59D-16FB1CAC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4.10.2021.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BCA0E-703D-4CCC-857E-61E5A0BCA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F3993-5AC4-474D-9A05-E384386D6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60987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C5118-AA5C-41C2-81CC-78229E21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01EF3-A09D-457E-978C-0707C19F8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EEBE4-36CC-46DF-942F-4EC544745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02C4D-E540-4CDE-9052-91A0E5F9D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8CFA4-D3D1-411C-95A6-D148693B8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2D6CF-7E16-45EC-85DC-3370B332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4.10.2021.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F1C25-8F7F-4F34-B330-791EF6E6E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387C72-CEF3-4B03-8646-61F6155E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770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0500-CB5F-4553-8513-437E52AB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D0FCCA-6AD9-43C7-8E32-3FD2B6F8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4.10.2021.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F44BE6-FAB6-4B07-818A-A3778749C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172D5-4975-4C21-ACE6-9FE599E1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4520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4C7017-F936-41CE-90AD-96D74ED82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4.10.2021.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7FBDD5-53E4-451C-8EE3-346E6EB4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9D78D-CC5B-42AF-8683-1C478B95E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1322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17D11-3264-4A7F-930C-3FB5F80B7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9C6CB-D30D-48A0-944F-8FB7BF5B5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2741E-BF2A-45D8-A530-B1A885D43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99253-616E-4E13-84C7-B0A847184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4.10.2021.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C3EEC-71AA-405E-9204-CFDBD887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037B1-B02A-4C85-B42E-DF2D3E032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82819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EA765-9A91-441D-9D03-6C58A41B3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85962-C13A-4CED-8E12-72FD6AA40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2443D-FBB4-4EB6-8A54-B314FBC76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DE20E-D389-4BF7-9C4B-4F37FB92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2141-0E8A-431F-96E9-3F755563EA36}" type="datetimeFigureOut">
              <a:rPr lang="hr-HR" smtClean="0"/>
              <a:t>4.10.2021.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BD5F8-A201-4339-B61C-2880E44E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DEAE1-C77D-4439-8FBF-606218B1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3595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A9880-051A-4B18-83A9-31088E6BE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06286-B540-47D0-82CC-1CF308C81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39DE6-21F9-4989-BF40-9DA992AAD9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D2141-0E8A-431F-96E9-3F755563EA36}" type="datetimeFigureOut">
              <a:rPr lang="hr-HR" smtClean="0"/>
              <a:t>4.10.2021.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ADB15-1539-41A1-92D7-03D020EDD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99E49-00B1-4D54-931B-7C13A1FB5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32B17-8185-4F0C-A3C3-640B406AFA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115765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zK0PNwL2G">
            <a:extLst>
              <a:ext uri="{FF2B5EF4-FFF2-40B4-BE49-F238E27FC236}">
                <a16:creationId xmlns:a16="http://schemas.microsoft.com/office/drawing/2014/main" id="{EFAB4B2E-BD79-4B05-9B51-F008615DC1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65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s3ssutdXNO">
            <a:extLst>
              <a:ext uri="{FF2B5EF4-FFF2-40B4-BE49-F238E27FC236}">
                <a16:creationId xmlns:a16="http://schemas.microsoft.com/office/drawing/2014/main" id="{71510924-72EB-45DB-A632-B335CE8825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83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7PYKLg6GZe">
            <a:extLst>
              <a:ext uri="{FF2B5EF4-FFF2-40B4-BE49-F238E27FC236}">
                <a16:creationId xmlns:a16="http://schemas.microsoft.com/office/drawing/2014/main" id="{B357C401-BB8F-4BD1-B544-2746047F1D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06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r1WbRDEBy">
            <a:extLst>
              <a:ext uri="{FF2B5EF4-FFF2-40B4-BE49-F238E27FC236}">
                <a16:creationId xmlns:a16="http://schemas.microsoft.com/office/drawing/2014/main" id="{9D75B578-B330-4F4C-BBA0-7EBC0EFA92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09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blAAwYwwMS">
            <a:extLst>
              <a:ext uri="{FF2B5EF4-FFF2-40B4-BE49-F238E27FC236}">
                <a16:creationId xmlns:a16="http://schemas.microsoft.com/office/drawing/2014/main" id="{FA384DC3-C6F1-416A-B0CF-14622FA543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e5IJRg9WRI">
            <a:extLst>
              <a:ext uri="{FF2B5EF4-FFF2-40B4-BE49-F238E27FC236}">
                <a16:creationId xmlns:a16="http://schemas.microsoft.com/office/drawing/2014/main" id="{503CF19E-E89B-414C-8E47-C2B636F1A7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84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zC4P5dIJQ8">
            <a:extLst>
              <a:ext uri="{FF2B5EF4-FFF2-40B4-BE49-F238E27FC236}">
                <a16:creationId xmlns:a16="http://schemas.microsoft.com/office/drawing/2014/main" id="{8AE0E4F3-ED43-4D66-A639-216C4B551D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85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3qG6siHts6">
            <a:extLst>
              <a:ext uri="{FF2B5EF4-FFF2-40B4-BE49-F238E27FC236}">
                <a16:creationId xmlns:a16="http://schemas.microsoft.com/office/drawing/2014/main" id="{B3D292D6-4901-49BD-B28A-2BDADEE16A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47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BeF27Ng7Cm">
            <a:extLst>
              <a:ext uri="{FF2B5EF4-FFF2-40B4-BE49-F238E27FC236}">
                <a16:creationId xmlns:a16="http://schemas.microsoft.com/office/drawing/2014/main" id="{E920C6AA-51E1-4331-9846-DDB242E9AE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8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vu0AyXffxf">
            <a:extLst>
              <a:ext uri="{FF2B5EF4-FFF2-40B4-BE49-F238E27FC236}">
                <a16:creationId xmlns:a16="http://schemas.microsoft.com/office/drawing/2014/main" id="{8482D7B4-E489-4751-B7AA-4D0E206039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16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6fPAhHGKLg">
            <a:extLst>
              <a:ext uri="{FF2B5EF4-FFF2-40B4-BE49-F238E27FC236}">
                <a16:creationId xmlns:a16="http://schemas.microsoft.com/office/drawing/2014/main" id="{AD14E6EC-D2CC-49E4-9C36-16E66F47F6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21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lao7Qqzkh">
            <a:extLst>
              <a:ext uri="{FF2B5EF4-FFF2-40B4-BE49-F238E27FC236}">
                <a16:creationId xmlns:a16="http://schemas.microsoft.com/office/drawing/2014/main" id="{8B4A7463-742D-42FC-B370-A101014500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49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eRA14L9uk4">
            <a:extLst>
              <a:ext uri="{FF2B5EF4-FFF2-40B4-BE49-F238E27FC236}">
                <a16:creationId xmlns:a16="http://schemas.microsoft.com/office/drawing/2014/main" id="{F5FE1940-933C-45D2-A02D-6859A12A3F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8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UmgqTvl36">
            <a:extLst>
              <a:ext uri="{FF2B5EF4-FFF2-40B4-BE49-F238E27FC236}">
                <a16:creationId xmlns:a16="http://schemas.microsoft.com/office/drawing/2014/main" id="{AB96792B-C210-4899-B617-C76FD0C092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92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sHTngoYxm4">
            <a:extLst>
              <a:ext uri="{FF2B5EF4-FFF2-40B4-BE49-F238E27FC236}">
                <a16:creationId xmlns:a16="http://schemas.microsoft.com/office/drawing/2014/main" id="{3C1E2D1D-66C8-4F72-ACAB-F6AF78DA48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02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Le8AtUh848">
            <a:extLst>
              <a:ext uri="{FF2B5EF4-FFF2-40B4-BE49-F238E27FC236}">
                <a16:creationId xmlns:a16="http://schemas.microsoft.com/office/drawing/2014/main" id="{85D432A3-F06F-486B-900F-E8C82FF4D1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56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6NObGuzb3">
            <a:extLst>
              <a:ext uri="{FF2B5EF4-FFF2-40B4-BE49-F238E27FC236}">
                <a16:creationId xmlns:a16="http://schemas.microsoft.com/office/drawing/2014/main" id="{6CD2F7CE-B72D-4E5C-A7A8-A7A22A197E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15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RgIbUWG68T">
            <a:extLst>
              <a:ext uri="{FF2B5EF4-FFF2-40B4-BE49-F238E27FC236}">
                <a16:creationId xmlns:a16="http://schemas.microsoft.com/office/drawing/2014/main" id="{134292ED-4658-4304-A73E-6BF04FEEFE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98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GcXQSXGoyp">
            <a:extLst>
              <a:ext uri="{FF2B5EF4-FFF2-40B4-BE49-F238E27FC236}">
                <a16:creationId xmlns:a16="http://schemas.microsoft.com/office/drawing/2014/main" id="{19F11B2F-8CFF-4416-AFE2-158798B54E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46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SjrrpbzM45">
            <a:extLst>
              <a:ext uri="{FF2B5EF4-FFF2-40B4-BE49-F238E27FC236}">
                <a16:creationId xmlns:a16="http://schemas.microsoft.com/office/drawing/2014/main" id="{EF5EC91C-5434-4E25-9A72-CF2B52CE40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78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zXqg8j9WuH">
            <a:extLst>
              <a:ext uri="{FF2B5EF4-FFF2-40B4-BE49-F238E27FC236}">
                <a16:creationId xmlns:a16="http://schemas.microsoft.com/office/drawing/2014/main" id="{CAE4BB20-EADD-4915-B4E7-23CD49B25F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82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8Sv2LyfrWH">
            <a:extLst>
              <a:ext uri="{FF2B5EF4-FFF2-40B4-BE49-F238E27FC236}">
                <a16:creationId xmlns:a16="http://schemas.microsoft.com/office/drawing/2014/main" id="{751460B2-6B42-4F93-AFE9-29142ECDB4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nyaTD7hbHx">
            <a:extLst>
              <a:ext uri="{FF2B5EF4-FFF2-40B4-BE49-F238E27FC236}">
                <a16:creationId xmlns:a16="http://schemas.microsoft.com/office/drawing/2014/main" id="{4411F819-9D4A-4576-A766-9E09654678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77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0HHZTkZ2Uq">
            <a:extLst>
              <a:ext uri="{FF2B5EF4-FFF2-40B4-BE49-F238E27FC236}">
                <a16:creationId xmlns:a16="http://schemas.microsoft.com/office/drawing/2014/main" id="{000EAB3B-2225-48A8-B4D5-49E1239E35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16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nVt1ytw6mQ">
            <a:extLst>
              <a:ext uri="{FF2B5EF4-FFF2-40B4-BE49-F238E27FC236}">
                <a16:creationId xmlns:a16="http://schemas.microsoft.com/office/drawing/2014/main" id="{7D42EF2F-409C-4D07-A22E-B1FDD25062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19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LnArVpo6F">
            <a:extLst>
              <a:ext uri="{FF2B5EF4-FFF2-40B4-BE49-F238E27FC236}">
                <a16:creationId xmlns:a16="http://schemas.microsoft.com/office/drawing/2014/main" id="{F5ABE2F1-6908-4F87-95ED-6A3F46A9DB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92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YhhaDWqt7Z">
            <a:extLst>
              <a:ext uri="{FF2B5EF4-FFF2-40B4-BE49-F238E27FC236}">
                <a16:creationId xmlns:a16="http://schemas.microsoft.com/office/drawing/2014/main" id="{09B6389D-A8CA-4221-916C-4D7BCB24CB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15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WpQYtQgPrS">
            <a:extLst>
              <a:ext uri="{FF2B5EF4-FFF2-40B4-BE49-F238E27FC236}">
                <a16:creationId xmlns:a16="http://schemas.microsoft.com/office/drawing/2014/main" id="{B011895E-1134-407E-ADA7-95BBF1934C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94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wHqBlNSUom">
            <a:extLst>
              <a:ext uri="{FF2B5EF4-FFF2-40B4-BE49-F238E27FC236}">
                <a16:creationId xmlns:a16="http://schemas.microsoft.com/office/drawing/2014/main" id="{6F70731C-0814-4AD9-A02E-FF12BB1110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52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UIe7XBtwx1">
            <a:extLst>
              <a:ext uri="{FF2B5EF4-FFF2-40B4-BE49-F238E27FC236}">
                <a16:creationId xmlns:a16="http://schemas.microsoft.com/office/drawing/2014/main" id="{3BEFE154-E2B7-41FB-BD5C-8677C4BA48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39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T7m01uys6e">
            <a:extLst>
              <a:ext uri="{FF2B5EF4-FFF2-40B4-BE49-F238E27FC236}">
                <a16:creationId xmlns:a16="http://schemas.microsoft.com/office/drawing/2014/main" id="{6D438E7B-2923-42DB-AFB6-0ED816183C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0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ry7ZyfXk82">
            <a:extLst>
              <a:ext uri="{FF2B5EF4-FFF2-40B4-BE49-F238E27FC236}">
                <a16:creationId xmlns:a16="http://schemas.microsoft.com/office/drawing/2014/main" id="{CB73766C-D204-40E9-BA5F-0B86716951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4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pWt4JTG9ud">
            <a:extLst>
              <a:ext uri="{FF2B5EF4-FFF2-40B4-BE49-F238E27FC236}">
                <a16:creationId xmlns:a16="http://schemas.microsoft.com/office/drawing/2014/main" id="{E7B713A0-6DA1-484A-AE36-FA2A7B6979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07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Oy6sMUZgE">
            <a:extLst>
              <a:ext uri="{FF2B5EF4-FFF2-40B4-BE49-F238E27FC236}">
                <a16:creationId xmlns:a16="http://schemas.microsoft.com/office/drawing/2014/main" id="{AFB36CC6-CFC5-4410-86B9-0B085B708D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82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hxIZzLLdTs">
            <a:extLst>
              <a:ext uri="{FF2B5EF4-FFF2-40B4-BE49-F238E27FC236}">
                <a16:creationId xmlns:a16="http://schemas.microsoft.com/office/drawing/2014/main" id="{878EEF93-FD23-473D-A2A4-8DD23F6FEB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18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H29AKy5K5L">
            <a:extLst>
              <a:ext uri="{FF2B5EF4-FFF2-40B4-BE49-F238E27FC236}">
                <a16:creationId xmlns:a16="http://schemas.microsoft.com/office/drawing/2014/main" id="{C2123E0F-3B8D-4E23-83E6-618D3125B8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73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EOY51gBW97">
            <a:extLst>
              <a:ext uri="{FF2B5EF4-FFF2-40B4-BE49-F238E27FC236}">
                <a16:creationId xmlns:a16="http://schemas.microsoft.com/office/drawing/2014/main" id="{E40FB203-02B8-4A3C-9254-EC628FF88D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64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bjF0RTddN5">
            <a:extLst>
              <a:ext uri="{FF2B5EF4-FFF2-40B4-BE49-F238E27FC236}">
                <a16:creationId xmlns:a16="http://schemas.microsoft.com/office/drawing/2014/main" id="{45EEADE5-2D33-4947-9554-53E8056983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09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axhxfKBO11">
            <a:extLst>
              <a:ext uri="{FF2B5EF4-FFF2-40B4-BE49-F238E27FC236}">
                <a16:creationId xmlns:a16="http://schemas.microsoft.com/office/drawing/2014/main" id="{3DC2C65C-FE39-4196-B127-50087ABA0B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61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4yrYBTtbiM">
            <a:extLst>
              <a:ext uri="{FF2B5EF4-FFF2-40B4-BE49-F238E27FC236}">
                <a16:creationId xmlns:a16="http://schemas.microsoft.com/office/drawing/2014/main" id="{50A6F6A0-BFCA-4120-9891-55721F3B63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46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4SsvgFXzSi">
            <a:extLst>
              <a:ext uri="{FF2B5EF4-FFF2-40B4-BE49-F238E27FC236}">
                <a16:creationId xmlns:a16="http://schemas.microsoft.com/office/drawing/2014/main" id="{7A758639-C4CD-497D-B91C-90C66C3FE0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37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1I1TGih2Ax">
            <a:extLst>
              <a:ext uri="{FF2B5EF4-FFF2-40B4-BE49-F238E27FC236}">
                <a16:creationId xmlns:a16="http://schemas.microsoft.com/office/drawing/2014/main" id="{444F0C14-55F5-46DA-B1B7-353BE25C26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6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pIKyNb3cEz">
            <a:extLst>
              <a:ext uri="{FF2B5EF4-FFF2-40B4-BE49-F238E27FC236}">
                <a16:creationId xmlns:a16="http://schemas.microsoft.com/office/drawing/2014/main" id="{4AD6E862-FD17-410B-9B96-975D7C0B1E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7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25BBrUxfMZ">
            <a:extLst>
              <a:ext uri="{FF2B5EF4-FFF2-40B4-BE49-F238E27FC236}">
                <a16:creationId xmlns:a16="http://schemas.microsoft.com/office/drawing/2014/main" id="{733B1099-54B7-4180-BAF4-1CE24D9B4D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1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gREitiAnp">
            <a:extLst>
              <a:ext uri="{FF2B5EF4-FFF2-40B4-BE49-F238E27FC236}">
                <a16:creationId xmlns:a16="http://schemas.microsoft.com/office/drawing/2014/main" id="{65D2A6EE-2DE6-4DF8-B5CA-D45827C468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30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329pGYTW7">
            <a:extLst>
              <a:ext uri="{FF2B5EF4-FFF2-40B4-BE49-F238E27FC236}">
                <a16:creationId xmlns:a16="http://schemas.microsoft.com/office/drawing/2014/main" id="{21FD6C46-FCC5-4ED0-810F-D681DE0B5C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99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yhwFpY6Dr">
            <a:extLst>
              <a:ext uri="{FF2B5EF4-FFF2-40B4-BE49-F238E27FC236}">
                <a16:creationId xmlns:a16="http://schemas.microsoft.com/office/drawing/2014/main" id="{3083BD46-5036-4DD0-B9D5-45E9099A86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78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4787</TotalTime>
  <Words>0</Words>
  <Application>Microsoft Office PowerPoint</Application>
  <PresentationFormat>Widescreen</PresentationFormat>
  <Paragraphs>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Horvat Sergej</cp:lastModifiedBy>
  <cp:revision>3</cp:revision>
  <cp:lastPrinted>2021-09-28T09:56:58Z</cp:lastPrinted>
  <dcterms:created xsi:type="dcterms:W3CDTF">2021-09-27T11:41:59Z</dcterms:created>
  <dcterms:modified xsi:type="dcterms:W3CDTF">2021-10-06T18:54:09Z</dcterms:modified>
</cp:coreProperties>
</file>